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7" r:id="rId2"/>
    <p:sldId id="260" r:id="rId3"/>
    <p:sldId id="257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A66522-AF26-4820-9C56-DC90EA1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8E1CC-453A-4CE7-B04F-25085865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7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E7229-47FF-4F57-A25E-61BD40FE1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8E835-2EAA-406B-80C9-916A35D9E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7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42045-BB47-49B1-9639-FD7F9567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D389D-B15F-439B-98A6-275FF0C9F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6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CF6C-ED31-4DBE-8CC9-DBEC9E837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A020-4B1A-4C7F-BB4A-D116552A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1CF7F-708D-46A4-AE1A-29ED2E24F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7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2474-EA72-43F8-BF31-A6CEE1431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1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E99E-DEF4-499F-AA33-E1F1B7DCD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5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3869-71B7-478E-B7AE-790B725AD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BDBC75-1C26-4FD4-840E-7C04ADF71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27.pn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B050"/>
                </a:solidFill>
              </a:rPr>
              <a:t>La </a:t>
            </a:r>
            <a:r>
              <a:rPr lang="en-US" sz="4000" dirty="0" err="1" smtClean="0">
                <a:solidFill>
                  <a:srgbClr val="00B050"/>
                </a:solidFill>
              </a:rPr>
              <a:t>fecha</a:t>
            </a:r>
            <a:r>
              <a:rPr lang="en-US" sz="4000" dirty="0" smtClean="0">
                <a:solidFill>
                  <a:srgbClr val="00B050"/>
                </a:solidFill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</a:rPr>
              <a:t>es</a:t>
            </a:r>
            <a:r>
              <a:rPr lang="en-US" sz="4000" dirty="0" smtClean="0">
                <a:solidFill>
                  <a:srgbClr val="00B050"/>
                </a:solidFill>
              </a:rPr>
              <a:t> el 21 de </a:t>
            </a:r>
            <a:r>
              <a:rPr lang="en-US" sz="4000" dirty="0" err="1" smtClean="0">
                <a:solidFill>
                  <a:srgbClr val="00B050"/>
                </a:solidFill>
              </a:rPr>
              <a:t>octubre</a:t>
            </a:r>
            <a:r>
              <a:rPr lang="en-US" sz="4000" dirty="0" smtClean="0">
                <a:solidFill>
                  <a:srgbClr val="00B050"/>
                </a:solidFill>
              </a:rPr>
              <a:t> del 2014</a:t>
            </a:r>
            <a:endParaRPr lang="en-US" sz="4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18B: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tomas</a:t>
            </a:r>
            <a:r>
              <a:rPr lang="en-US" dirty="0" smtClean="0"/>
              <a:t> para el </a:t>
            </a:r>
            <a:r>
              <a:rPr lang="en-US" dirty="0" err="1" smtClean="0"/>
              <a:t>desayuno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los fines de </a:t>
            </a:r>
            <a:r>
              <a:rPr lang="en-US" dirty="0" err="1" smtClean="0"/>
              <a:t>semana</a:t>
            </a:r>
            <a:r>
              <a:rPr lang="en-US" dirty="0" smtClean="0"/>
              <a:t>?</a:t>
            </a:r>
          </a:p>
          <a:p>
            <a:pPr marL="514350" indent="-514350"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desayuno</a:t>
            </a:r>
            <a:r>
              <a:rPr lang="en-US" dirty="0" smtClean="0"/>
              <a:t> </a:t>
            </a:r>
            <a:r>
              <a:rPr lang="en-US" dirty="0" err="1" smtClean="0"/>
              <a:t>favorito</a:t>
            </a:r>
            <a:r>
              <a:rPr lang="en-US" dirty="0" smtClean="0"/>
              <a:t>?</a:t>
            </a:r>
          </a:p>
          <a:p>
            <a:pPr marL="514350" indent="-514350"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tomas</a:t>
            </a:r>
            <a:r>
              <a:rPr lang="en-US" dirty="0" smtClean="0"/>
              <a:t> para el </a:t>
            </a:r>
            <a:r>
              <a:rPr lang="en-US" dirty="0" err="1" smtClean="0"/>
              <a:t>almuerzo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los </a:t>
            </a:r>
            <a:r>
              <a:rPr lang="en-US" dirty="0" err="1" smtClean="0"/>
              <a:t>dias</a:t>
            </a:r>
            <a:r>
              <a:rPr lang="en-US" dirty="0" smtClean="0"/>
              <a:t> de </a:t>
            </a:r>
            <a:r>
              <a:rPr lang="en-US" dirty="0" err="1" smtClean="0"/>
              <a:t>clases</a:t>
            </a:r>
            <a:r>
              <a:rPr lang="en-US" dirty="0" smtClean="0"/>
              <a:t>?</a:t>
            </a:r>
          </a:p>
          <a:p>
            <a:pPr marL="514350" indent="-514350"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almuerzo</a:t>
            </a:r>
            <a:r>
              <a:rPr lang="en-US" dirty="0" smtClean="0"/>
              <a:t> </a:t>
            </a:r>
            <a:r>
              <a:rPr lang="en-US" dirty="0" err="1" smtClean="0"/>
              <a:t>favorito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81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305800" cy="475456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cena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81450"/>
            <a:ext cx="1371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457200" y="3275013"/>
            <a:ext cx="990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Pollo 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438400" y="3124200"/>
            <a:ext cx="2057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Bistec/</a:t>
            </a:r>
          </a:p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biftec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4724400" y="3200400"/>
            <a:ext cx="1524000" cy="611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Pescado</a:t>
            </a:r>
          </a:p>
        </p:txBody>
      </p:sp>
      <p:sp>
        <p:nvSpPr>
          <p:cNvPr id="7181" name="AutoShape 13"/>
          <p:cNvSpPr>
            <a:spLocks noChangeAspect="1" noChangeArrowheads="1"/>
          </p:cNvSpPr>
          <p:nvPr/>
        </p:nvSpPr>
        <p:spPr bwMode="auto">
          <a:xfrm>
            <a:off x="7086600" y="31242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Camarónes</a:t>
            </a:r>
          </a:p>
        </p:txBody>
      </p:sp>
      <p:sp>
        <p:nvSpPr>
          <p:cNvPr id="7183" name="AutoShape 15"/>
          <p:cNvSpPr>
            <a:spLocks noChangeAspect="1" noChangeArrowheads="1"/>
          </p:cNvSpPr>
          <p:nvPr/>
        </p:nvSpPr>
        <p:spPr bwMode="auto">
          <a:xfrm>
            <a:off x="228600" y="60944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Chuletas </a:t>
            </a:r>
          </a:p>
        </p:txBody>
      </p:sp>
      <p:sp>
        <p:nvSpPr>
          <p:cNvPr id="7184" name="AutoShape 16"/>
          <p:cNvSpPr>
            <a:spLocks noChangeAspect="1" noChangeArrowheads="1"/>
          </p:cNvSpPr>
          <p:nvPr/>
        </p:nvSpPr>
        <p:spPr bwMode="auto">
          <a:xfrm>
            <a:off x="2362200" y="5865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Vegetales </a:t>
            </a:r>
          </a:p>
        </p:txBody>
      </p:sp>
      <p:sp>
        <p:nvSpPr>
          <p:cNvPr id="7185" name="AutoShape 17"/>
          <p:cNvSpPr>
            <a:spLocks noChangeAspect="1" noChangeArrowheads="1"/>
          </p:cNvSpPr>
          <p:nvPr/>
        </p:nvSpPr>
        <p:spPr bwMode="auto">
          <a:xfrm>
            <a:off x="4419600" y="5867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Fideos</a:t>
            </a:r>
          </a:p>
        </p:txBody>
      </p:sp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79900"/>
            <a:ext cx="18288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AutoShape 20"/>
          <p:cNvSpPr>
            <a:spLocks noChangeAspect="1" noChangeArrowheads="1"/>
          </p:cNvSpPr>
          <p:nvPr/>
        </p:nvSpPr>
        <p:spPr bwMode="auto">
          <a:xfrm>
            <a:off x="5867400" y="54102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Arroz</a:t>
            </a:r>
          </a:p>
        </p:txBody>
      </p:sp>
      <p:sp>
        <p:nvSpPr>
          <p:cNvPr id="7189" name="AutoShape 21"/>
          <p:cNvSpPr>
            <a:spLocks noChangeAspect="1" noChangeArrowheads="1"/>
          </p:cNvSpPr>
          <p:nvPr/>
        </p:nvSpPr>
        <p:spPr bwMode="auto">
          <a:xfrm>
            <a:off x="7543800" y="5561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Frijoles</a:t>
            </a:r>
          </a:p>
        </p:txBody>
      </p:sp>
      <p:sp>
        <p:nvSpPr>
          <p:cNvPr id="7190" name="AutoShape 22"/>
          <p:cNvSpPr>
            <a:spLocks noChangeAspect="1" noChangeArrowheads="1"/>
          </p:cNvSpPr>
          <p:nvPr/>
        </p:nvSpPr>
        <p:spPr bwMode="auto">
          <a:xfrm>
            <a:off x="7162800" y="6018213"/>
            <a:ext cx="1981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Habichuelas</a:t>
            </a:r>
          </a:p>
        </p:txBody>
      </p:sp>
      <p:pic>
        <p:nvPicPr>
          <p:cNvPr id="513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986338"/>
            <a:ext cx="12954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AutoShape 24"/>
          <p:cNvSpPr>
            <a:spLocks noChangeAspect="1" noChangeArrowheads="1"/>
          </p:cNvSpPr>
          <p:nvPr/>
        </p:nvSpPr>
        <p:spPr bwMode="auto">
          <a:xfrm>
            <a:off x="2362200" y="6246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Legumbres  </a:t>
            </a: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5562600" y="1600200"/>
            <a:ext cx="17526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 flipV="1">
            <a:off x="6248400" y="1752600"/>
            <a:ext cx="762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5181600" y="9906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8000"/>
                </a:solidFill>
              </a:rPr>
              <a:t>Los mariscos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990600" y="4114800"/>
            <a:ext cx="304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447800" y="3352800"/>
            <a:ext cx="1524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 flipH="1">
            <a:off x="1981200" y="34290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1" name="AutoShape 33"/>
          <p:cNvSpPr>
            <a:spLocks noChangeAspect="1" noChangeArrowheads="1"/>
          </p:cNvSpPr>
          <p:nvPr/>
        </p:nvSpPr>
        <p:spPr bwMode="auto">
          <a:xfrm>
            <a:off x="609600" y="3732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Las carnes</a:t>
            </a:r>
          </a:p>
        </p:txBody>
      </p:sp>
      <p:pic>
        <p:nvPicPr>
          <p:cNvPr id="5146" name="Picture 35" descr="http://kthread.com/anyway/camaron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76400"/>
            <a:ext cx="2057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irc_mi" descr="http://4.bp.blogspot.com/-lry8jRXT8VQ/TZ_4Zc8MoZI/AAAAAAAAAFE/hlulABeaSJc/s1600/Pescado-Frit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1981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37" descr="http://www.cocinatipo.com/wp-content/uploads/2009/06/chulet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08438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9" name="irc_mi" descr="http://recetasdelujo.com/wp-content/uploads/2011/03/pollo-asado-al-horn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408238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0" name="irc_mi" descr="https://encrypted-tbn3.gstatic.com/images?q=tbn:ANd9GcSJfbV_Nr2w3BnlUW8WA0qMGUZTwnYPbk1gacMJ5oE_nk_db9K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2672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9" descr="http://www.enlineadirecta.info/fotos/fideos%20quian%20hambrer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14800"/>
            <a:ext cx="144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del Vocabulario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0495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11"/>
          <p:cNvSpPr>
            <a:spLocks noChangeAspect="1" noChangeArrowheads="1"/>
          </p:cNvSpPr>
          <p:nvPr/>
        </p:nvSpPr>
        <p:spPr bwMode="auto">
          <a:xfrm>
            <a:off x="3048000" y="914400"/>
            <a:ext cx="2743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postre</a:t>
            </a:r>
          </a:p>
        </p:txBody>
      </p:sp>
      <p:sp>
        <p:nvSpPr>
          <p:cNvPr id="4108" name="AutoShape 12"/>
          <p:cNvSpPr>
            <a:spLocks noChangeAspect="1" noChangeArrowheads="1"/>
          </p:cNvSpPr>
          <p:nvPr/>
        </p:nvSpPr>
        <p:spPr bwMode="auto">
          <a:xfrm>
            <a:off x="381000" y="36576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/>
              <a:t>Chocolate caliente</a:t>
            </a:r>
          </a:p>
        </p:txBody>
      </p:sp>
      <p:sp>
        <p:nvSpPr>
          <p:cNvPr id="4109" name="AutoShape 13"/>
          <p:cNvSpPr>
            <a:spLocks noChangeAspect="1" noChangeArrowheads="1"/>
          </p:cNvSpPr>
          <p:nvPr/>
        </p:nvSpPr>
        <p:spPr bwMode="auto">
          <a:xfrm>
            <a:off x="3505200" y="3581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flan</a:t>
            </a:r>
          </a:p>
        </p:txBody>
      </p:sp>
      <p:sp>
        <p:nvSpPr>
          <p:cNvPr id="4110" name="AutoShape 14"/>
          <p:cNvSpPr>
            <a:spLocks noChangeAspect="1" noChangeArrowheads="1"/>
          </p:cNvSpPr>
          <p:nvPr/>
        </p:nvSpPr>
        <p:spPr bwMode="auto">
          <a:xfrm>
            <a:off x="54864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pastel</a:t>
            </a:r>
          </a:p>
        </p:txBody>
      </p:sp>
      <p:sp>
        <p:nvSpPr>
          <p:cNvPr id="4111" name="AutoShape 15"/>
          <p:cNvSpPr>
            <a:spLocks noChangeAspect="1" noChangeArrowheads="1"/>
          </p:cNvSpPr>
          <p:nvPr/>
        </p:nvSpPr>
        <p:spPr bwMode="auto">
          <a:xfrm>
            <a:off x="6477000" y="3886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bizcocho</a:t>
            </a:r>
          </a:p>
        </p:txBody>
      </p:sp>
      <p:sp>
        <p:nvSpPr>
          <p:cNvPr id="4112" name="AutoShape 16"/>
          <p:cNvSpPr>
            <a:spLocks noChangeAspect="1" noChangeArrowheads="1"/>
          </p:cNvSpPr>
          <p:nvPr/>
        </p:nvSpPr>
        <p:spPr bwMode="auto">
          <a:xfrm>
            <a:off x="78486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4113" name="AutoShape 17"/>
          <p:cNvSpPr>
            <a:spLocks noChangeAspect="1" noChangeArrowheads="1"/>
          </p:cNvSpPr>
          <p:nvPr/>
        </p:nvSpPr>
        <p:spPr bwMode="auto">
          <a:xfrm>
            <a:off x="2667000" y="43434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El helado</a:t>
            </a: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 flipH="1">
            <a:off x="1524000" y="5257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>
            <a:off x="3505200" y="609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21"/>
          <p:cNvSpPr>
            <a:spLocks noChangeShapeType="1"/>
          </p:cNvSpPr>
          <p:nvPr/>
        </p:nvSpPr>
        <p:spPr bwMode="auto">
          <a:xfrm>
            <a:off x="4495800" y="5181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AutoShape 22"/>
          <p:cNvSpPr>
            <a:spLocks noChangeAspect="1" noChangeArrowheads="1"/>
          </p:cNvSpPr>
          <p:nvPr/>
        </p:nvSpPr>
        <p:spPr bwMode="auto">
          <a:xfrm>
            <a:off x="0" y="5029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chocolate</a:t>
            </a:r>
          </a:p>
        </p:txBody>
      </p:sp>
      <p:sp>
        <p:nvSpPr>
          <p:cNvPr id="4119" name="AutoShape 23"/>
          <p:cNvSpPr>
            <a:spLocks noChangeAspect="1" noChangeArrowheads="1"/>
          </p:cNvSpPr>
          <p:nvPr/>
        </p:nvSpPr>
        <p:spPr bwMode="auto">
          <a:xfrm>
            <a:off x="2895600" y="63246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vainilla</a:t>
            </a:r>
          </a:p>
        </p:txBody>
      </p:sp>
      <p:sp>
        <p:nvSpPr>
          <p:cNvPr id="4120" name="AutoShape 24"/>
          <p:cNvSpPr>
            <a:spLocks noChangeAspect="1" noChangeArrowheads="1"/>
          </p:cNvSpPr>
          <p:nvPr/>
        </p:nvSpPr>
        <p:spPr bwMode="auto">
          <a:xfrm>
            <a:off x="5410200" y="49514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fresa</a:t>
            </a:r>
          </a:p>
        </p:txBody>
      </p:sp>
      <p:pic>
        <p:nvPicPr>
          <p:cNvPr id="6163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48200"/>
            <a:ext cx="2286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AutoShape 26"/>
          <p:cNvSpPr>
            <a:spLocks noChangeAspect="1" noChangeArrowheads="1"/>
          </p:cNvSpPr>
          <p:nvPr/>
        </p:nvSpPr>
        <p:spPr bwMode="auto">
          <a:xfrm>
            <a:off x="7315200" y="5942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Tarta</a:t>
            </a:r>
          </a:p>
        </p:txBody>
      </p:sp>
      <p:pic>
        <p:nvPicPr>
          <p:cNvPr id="6165" name="irc_mi" descr="http://thempers.files.wordpress.com/2011/03/postr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71600"/>
            <a:ext cx="19002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Vegetales</a:t>
            </a:r>
            <a:r>
              <a:rPr lang="en-US" dirty="0" smtClean="0">
                <a:solidFill>
                  <a:srgbClr val="CC0000"/>
                </a:solidFill>
              </a:rPr>
              <a:t>/ </a:t>
            </a:r>
            <a:r>
              <a:rPr lang="en-US" dirty="0" err="1" smtClean="0">
                <a:solidFill>
                  <a:srgbClr val="CC0000"/>
                </a:solidFill>
              </a:rPr>
              <a:t>Legumbres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20" descr="MC900441781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313295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5" descr="https://encrypted-tbn2.gstatic.com/images?q=tbn:ANd9GcT5j6L-fmCNq2aqB64UWVbESbqGtTssio9AGjhIYG5Usc2Mw4blw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061" y="889000"/>
            <a:ext cx="25146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9" descr="https://encrypted-tbn3.gstatic.com/images?q=tbn:ANd9GcTX3VRotzKeStkmyDeKRvQhcBgsyNBHKhSs-dscwKsmo_wlonIRm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446" y="3043883"/>
            <a:ext cx="2140507" cy="143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25"/>
          <p:cNvSpPr>
            <a:spLocks noChangeAspect="1" noChangeArrowheads="1"/>
          </p:cNvSpPr>
          <p:nvPr/>
        </p:nvSpPr>
        <p:spPr bwMode="auto">
          <a:xfrm>
            <a:off x="307975" y="2604588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C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ebolla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AutoShape 26"/>
          <p:cNvSpPr>
            <a:spLocks noChangeAspect="1" noChangeArrowheads="1"/>
          </p:cNvSpPr>
          <p:nvPr/>
        </p:nvSpPr>
        <p:spPr bwMode="auto">
          <a:xfrm>
            <a:off x="2438400" y="2589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Tomate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AutoShape 27"/>
          <p:cNvSpPr>
            <a:spLocks noChangeAspect="1" noChangeArrowheads="1"/>
          </p:cNvSpPr>
          <p:nvPr/>
        </p:nvSpPr>
        <p:spPr bwMode="auto">
          <a:xfrm>
            <a:off x="4190999" y="2575731"/>
            <a:ext cx="1848551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Pimento(s)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AutoShape 28"/>
          <p:cNvSpPr>
            <a:spLocks noChangeAspect="1" noChangeArrowheads="1"/>
          </p:cNvSpPr>
          <p:nvPr/>
        </p:nvSpPr>
        <p:spPr bwMode="auto">
          <a:xfrm>
            <a:off x="7162800" y="2436812"/>
            <a:ext cx="1800224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lechuga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AutoShape 29"/>
          <p:cNvSpPr>
            <a:spLocks noChangeAspect="1" noChangeArrowheads="1"/>
          </p:cNvSpPr>
          <p:nvPr/>
        </p:nvSpPr>
        <p:spPr bwMode="auto">
          <a:xfrm>
            <a:off x="2438400" y="4151024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Naranja</a:t>
            </a:r>
          </a:p>
        </p:txBody>
      </p:sp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-12429" y="55638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zanahoria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345" y="927171"/>
            <a:ext cx="1786206" cy="160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6006"/>
            <a:ext cx="18669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100873"/>
            <a:ext cx="1539854" cy="164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7" descr="data:image/jpeg;base64,/9j/4AAQSkZJRgABAQAAAQABAAD/2wCEAAkGBxMSEhUUEhQVFhQVGCEYGBgXFhwXHBkfGRgdHxsgIBsYHCggHR4lGx4dITEhJiksLi4uGB8zPDMtNyotLisBCgoKDg0OGxAQGywlICQsLCwsLCwsLDQsLCwsLCw0LCwsLCwsLCwsLCwvLCwsLCwsLCwsLCwsLCw0LCwsLCw0LP/AABEIAOQA3QMBIgACEQEDEQH/xAAcAAEAAgMBAQEAAAAAAAAAAAAABAUDBgcCAQj/xABHEAACAQMCAwUFBAYHBQkAAAABAhEAAwQSIQUxQQYTIlFhBzJxgZEUI0KhUmKCorHBFTNykrLR8QgkQ3PCFkRTY5Oj0uHw/8QAGQEBAAMBAQAAAAAAAAAAAAAAAAECAwQF/8QAKhEAAgICAgEDAwMFAAAAAAAAAAECEQMxIUESBBNRImHwMnHBBVKB0fH/2gAMAwEAAhEDEQA/AO40pSgFKUoBSlKAVH4jmpYtXL106bdpC7nnAUSduuw5VrvtC7aW+F2AxGu/ckWLW/jYRJMclEgn4x1rknGe0PFc63ctZGRZt2bsBrdq3yUGSAzDUJ5GSeXxqspqOyHJLZuN32zI/dDHwchy5km6VtKE8wyl5PoY+Na9xD2gcQzL7XMa62HjodKIbaO7ke8X1AjntA2/M1VY1kIioOSqFHyEVlrll6iT0YvIzZOGe1fMSTl4to27bQ9y27KSs7uqENML4okTyrpvB+0WJllhjZFq6VALBHDEA8iQN64aY5VT8UwkYAd2biqDCpC6ZgQGBGx6jfz+NoZ32THJ8nXu2XtOtY1xLGGqZWQSdarcAW2FmdTCfHIjT6EmNp1LiPtX4izW0t41jG1Nu1y530gD3YGnefLnty3Nc77N4T/Z3uWiVdie7AiNuQMjxSdt/wAqv8XA0uzsxuFgolwJGmeRAGxmYirTzNN0TKdHzj3aHMybpD5t4Xrh0BbLPasKNJ1DSJBOmZkkyRvTgPFeJ4KmxjZngT70K1tXktMr45KqSOQPMk85qRjWdKwY2JP1JM/Hff51mrL3pdFPcZ0vsr7TMbJIt5IOJe0hovMqo55NoYtuQfwmDBHPeN6r855OHbuR3iK0TGoTE8+dX/Y3t3kcOS3Yywb+MvgRrSk3LKr7urlrQKPiI21cq3x5lLhmkciezttKw4WUl62l222q3cUOjDqrCQd/MGs1bGgpSlAKUpQClKUApSlAKUpQClKUArxeuhFLMYCgkn0Ak1B4/wAbsYVlr+S4S2sCYJJJMAADck+Qrm3aH2p/aMTITExcgXHUpbe4tsKQ2xYgvqHhJI8J3ietQ2lshujQuNcfyeI3DnXW0LbLDHtFAFS20SWOxbaCTP4T0gCdZUgbsW9dvygVT4zlbBsFXuOi6WhBsGB07a/EI22JPzrK2f3ltUsAC5ctkgBgvdwADO2xBMDboeVcU7kzCVtk/LyltjeSYJAVSxMfAbD19ajLbvOoPeBdSSITcMRI5zKjy5n8qz4uEiHUq6SVg7/PfzMzv6mpVZ2loqV7cHtGC66mBksebmN9XmP1eWwHKlzhKQwRnSQRCsQoB5gLyAJ9J35irClPJi2VuPhPa0LbYsOTajCgRtCgc5+vU9aY3GbbDfUpiSNLHaSA0gRoMTqqyqPmr4HIYJtu8AwBz/Kam72LvZnBr7ULhWQrWEYRAXp+qI5AmOXKpdtpAPmJ+vwqGqIPVV3EtwbRuCbvhCgQwB2JG+8bk+lZMy4CyoCwue8sAxEwdRjTp8wflvFeMl2NwlVDi0oIUGCWaQd+hCch111KRKLTs92xyeEeAJcyMMKk67km0Ax16AfNSPDykD1raM/2vvcJXBxCVLEJfvkhCB+Lu18UHoJHyrmFgXM0sWZrePIGiBqYr7wnmBNbCiAAACABAA6AVs80oquzTzaVF8vtX4lpIbDsa3hEIZ4Rh7zuJModyACCI5ma9P7S+KNAFnFTRGonWe+MydPi+7BXbcMZ61Q0qvvyI9xmzcP9qmbbJGTiW7uqSn2dymiOjG5IPSCI5HaujdlO0tniFgXrJ9HQxqtsOasOh/iN64lUHh2I+G6XcBhauq8liSwZT7ysPxKdvCfKdjvWkM/9xMcnyfpSlcr7J+1hO6KZyXu8tu6tet2ZtkBzB0qSwgbGFPLnXS+HZ1u/bS7ZdXtuJVlMgj/9tHSK6E09G1kmlKVIFKVqHtN7Xjh2G723tfaWgWrbndpYBmCAywUEny5UBj7Z+0fFwG7re/kkgdzbIlZG2tjsgMj13G0b1yzifbHi13VeuZL2ALk27Flbe2oxbBePENRAOqQQPWo+NYbXcu3bhu3rza7lwgDUY6ACAPIdKjcVXvGS0S2lpLhOekbCT0GoiY/zrllmbdLRi8lvg9ZFi9l3Df4g/e3tUoA7aLYgQFUQBuOXXrJmrCviiNq+1hKTk7Zm23sw5bQjmYhTvzjavGDZCooCaIHIwSPOSOZ9etRM+4WLWmMKwBLLsUQzMz5kRPkT5TUzHfcqTIEaSSCW2mdunT9k0rgdEilKVUgUpSgFYsm8qKWchVHMnlvXwZCyQZBHmpUGOcEiD8q1ztVlFgRbLwPu2jxK5aCFA8wJM8xsOtWjG3RKVsn9lLBWySTOt2YbQCOUhYEAxyqT9lEGyHYKoBA6gT4YbyBEeY23rHh3bhS2tpNFuI1sQ0KogQAeZPKem/pWPiGFefUS5i2pNvR4XckGVYrG2wECJ28qs+ZE9nrLyGsg3BbaJm6z7mOQjSTsCZ2ERPUmq65c71O5xVkKAwu237sKxmZG3rtvzqSvBnAS0bj90wY3QD+IwYB5gST13j1qUbeQqyDqcOAqiFUqG3LerLO/SRAFTaRPBN4fii1bVF5KPjJO5P1mpFQjk3FZO8VArHTKuSQTMbFRI2iR58qm1m77KMUpSoApWO5dC6ZMajpHxgn+VeTkjWE3kgn0HofIkSQP1TSgeC7Ju5DAtAhYI2J8zP8AGtu9ivaKL97ALrdVg2TbddtEuA6Eb9SGHqWnmK0LKvL3usKGcHRaGo/eNA1GAIGgEgt6mrX2SX1TjFsY/ja5buDJaPCFMP4Z3EXAg/LnNdOFUzXHs/RFKUrqNhX5/wC1XFDncTuZAULaxw2Lb6l9Dtqf0BJIHp867znMBacl+7AQy/LQIPi38ufyr8q8CuCyBC3HtByi3LchLjM5XWVYhtJXSBI232mss1+PBSejbKi5jKpRiN9QUGYjUep8vTqYrBn3TZcXJHdMQtyQTp2OkiDsCSAduoPnWHM4kHRhbUldQRn0gqskavC25gGeUbj1rjUWYJE7Jzrdsw5iBJ2JAHSSBAmDE86j3OIMWtqls6n8UNt4I3MgmDMbR1+mThuD3QcFtWttXID8IEQNulTacIcGuWw7J4bS2xfuBjJ+BhlA3VlUjnuW5Cat7mMdYddEqukA/h3mRH0j0HKpN5FZSGAK9QRI+la5w7/vF60zLZLKV3HiC/1h8cwYmNx+W1v1E7NkQGBJk9TEflXqoFjiYbV93dUASCyEah6evpzqFxDiiEq1t1+7J1EgkLqBAlQQ30mOtVUW2RTLoMJjrzivH2hYkMpkwPEIJHSfOa1+/wASF5JJRblsyFkzd6wF2Ohx8enlvhOarFAmJBJIuqUVQdvdUnmevQ7RVljZPiWhzkDi5edU0ghUJ9YZpjxHaBHIE+dUvC7LZOoF2GN3pIRbZ33LDxAbCT57em1Sc69rNpvszLZsknxqFJ2gIE9WgfGKuuEI4QaisHcBUKaZJJG535+QNWvxROkScewttQqCFHIST1nrWWlKxKClKUBgv4qOQXUNp5A7j6HafWq1cm7ZFu24ts1wkL4yI3mN190DaR5AdauaprlkXxctaydICm4yLqBJllGw/DG4HXmelo/fRKM2RxNkOg2yHJVZmbY1kwdUT0I93nHnXl72UUchEDAlQu+8DZgxMH4ED41NwLpdAWiZIkciAxAI3PMAH51IpaXQsqstLqKNX+8W/wDiKyLqjzUKADH6MT61Cu8dsJbdTaKQPDbZNGsHaQIj/Stirw9sN7wBjfcT/GpUl2gn8mp4ty9kMn2d2VFTSXZAAsxsoHNoG5EfKpjdl1S3Nknv1IK3CzLpIIMjTyI6etWWKGS6wZ0Y3CWhRpKhQInffyk7zHysas8jT4LOT6Olezrt39sZ8bJ7tcy0oJ0N4boI3ZQYIYdV9QR6b3X5n4zb0L36Mbd20RcW4iy4K8q/QXZLjAzMPHyRE3bYZo5Bohx8nBHyrqxz80bQlaKP2n9qVwcZUFoXruUTZS2x0qQV8ZYjfSAQNv0hyrh+NYu2bS2riC6mkybZ0lIM9SJPkRBkVbcbJvcTzPtNzvrtm+Rb8epLdsmUVQPCCBsRzBBneaz1hmyc0Z5Jc0VN5IVVtl7jsVcazIhSDLTso/OY22qyslio1gBuoB1D6kCfpVZxa8Vu2hr7oMCNcAyZEJB2HnJHp1q2ArGWkZs+0rzrETO3OaxvkKFB1KNQ8OowDtP8N/lVSD7cvgKzDxaAZC7nYTEefpVJwPhzNaLNeaLp7yFCrBJk9DO4G3Lnsa88QditoB4fIdRcCCDpK7gTuAB19fLar3HsLbUIghVEAVf9KLaRkIrA2FbOjwL92ZTbltFSKVQqR8bDS2zsoguZP0/zk/EmvuZjC4uliYkHYwfCwP8AKs9KX2CtucKQa2RQTpOlCfAGg7heQJ6n4+ZqThu0BXjWqqSQZBmRMwOqmpNVGVY030ZFdmY6nbVAVFWAvMLz3g+tWXOydlvSsWNfW4odTIYAj5+frWWqkClKjXMtVJ1+ADkx90/PofQ7/GgM1y4FEsQB5kwPqao+JXYx790kMzeAECV0q5C7dRuSSZ3J6QKy5OVjsfEjMwMohVhrJ6qjQrdd4251F4tfdLVvHQlbtzbSBqhCTtPLwiBPpWkY8oskW3BbBSxaUkkhAd/UTHwEx8qnVEaybdpVtT4NI9Sqkahv1Kz9elLGcHfSFf3dWpkKjYgR4gCTv8qo+eSN8kuqzjBZdN3UgW2QSSCGjUNQBmDqG2mOcdYrFn8YtpFxXDKjG26gwZMbieZEfCC29ROJZhud797btrbCnQfEdSnUu4gbmBA1cvOrxi7JSZ7xMsPmN3IbTpi8SNIke6YO89K2Cqjg2O7N9puMNV1AAqiFVeY9SfU+Zqyu5CKQGYAnYAnz5fntUT3SEtmHigbun0GGjnAMeezbHaa6L/s+M39FEMSQL7hfhCnb01Fvqa5pxTJ8LW1ZleAdQQsFBO5JiIgHrP5V0b/Z6sOvDWZn1I99ii7+GAoPPzImP8zXR6fTNMWjn6d2mVmWbJ127d9tNyPeLMSwJ/EVMjV1ABqXUztJ7PM7CW6MO0MjHZ2cG233yI25XQd2YDYMpJOxitWftJbZCLEtdOyIUPP16QOu9Z5McvK6Kzi7JmehW7bdSoLHu2LiQBDNI3EEnb1keVTWvqFLSNI6jf8AhVLmtk37RtiyLWowSzhtuuwFeyHx7XcqoaFbQYLFhzMoB5mCZjcecVTx4RWiXfcW2Ci6oMGEeIgnbkARB2Bn0qI97Sqm3buX+62B8KrKiCR1Y8xsD1r5wjhxGpibb276eOJE+QA6AAkc55VdqoGwED0qG0ho1rhV5g75N5YFwqk+6BJAEA7npJ25HnWzVgy8YON1Uld11bgNGxiq/hN8WpsO0m3AD6SqktvpkyNW422mRtR/VyHyW9KUqhUUpSgPF1SVIB0kggGJg+cHyqsS6Ld3QO8KRDs+phrYrpgnzBMxtuKmZWSVe2og6zEfi5E6h6CN9uvPoYnHXACTcZTqXSo91m1CNRjl6SKtFdEogcStrZybBW2LSFoa4uwYt+AhR6cz/KtkrXe0+XbjYObluCjr7iMTtqJOn6jkazXOFXijKt4ILhDtsSVbYtoYEeEmrtWlZZq0rLm6pKkAwSCAfL1qsy+Km0oYp4UMXJdZHTwjVueR3jb8sX9D3mdXuZB1INKlFA58yQZBmov9GWCXCL9ovAFmZnHMzAMEDmOXT0kVCUe+SEkSb+SouWrmSRbgv3SxvBAEuQTvHQbSRXzglvvrj5DF2hitrUNICHyHzifSs/C+BWrRD+J3jY3DJX0A6VbUclpBtdCsV+wjiHVWHkwBH51lpWZUiXOG2WYM1tCQIEqOXw5VWcZ4ZZVNK46kudIYQulmMKSRvEn1q+qv4pZMG4GuSglVUBhIB/CR4p9T8Iq0ZO9kp8k0EKACR0HlvVfxK2t25btwG0sHcFZhYMGeQkjTHUE1jOQL6uguJp0gkwQVkTqBJg77htoPnULNvXk/3e2C9y6CRd1wQJ5mBtAgbbHn1irRjz9yUiRgYz5/ELeDYZrILMLrqZ8IWWMbbgCBv1iv0X2W4BawMW3jWdRS3O7bsxZixJgeZNfnS32et2wHVriXkGrvbbsH1RuRv5+UGu7+zLtEM/h1i6X1XVXu70xOtNiTHVhDfBhXVicWqRtBquDVPbJ2ouq9nAxLl23deLt5rZ0lbRJWNXMEnfbyHnXM+GcLt27rhLQKD8be8G0iQJ3KkGZ85FdR9tXZ13W1m2AwazK32tiX7k7zHUIRPIwGJ6VzbvklLq3HNsgyV8QJHLUAJ5SOm4HpWeZu6K5LLSq5Gdr7sI0Wx3ZH4mJVXkdBzA+vpXu1xNXC6QdTGNB2YQ0MSOkDff0HWoPGcoWb9tgHYsj+FD7xUCNQnxACfhWEYu6Mki3xbhZFYxLKDty3E1lqHwq3FsePXq8XMEDVuQsfhnkCTUyqvZArBm44uIVYlQd5UwRBnn8qz1jv3lQSxgdT0HxPQepqECt4Flvc7yW121aEuEAFtvFsNttt43q2qi4Ye7ybqsvdLcI7sD3HImWB5BiOlXjNAk8hvVprkmWz7UbJzFQw2oTyIRmB/ug7+lRrv2gKVthDMlXZzyJkSuk7gbc/X0rE3G9N1Lb2ygcGWdgIIEkc+XSaKIowYuSguC7fZVvFdGgKQVE7yNyeXvbCKk3Lwvkgqv2dSGLsdnjcBR+iGiSdtiKjY3EFdxeuNbt6UYKveAlpb3twIBgRtvP1r3F3IR7ga4LNxxptHdnAjUAfwjYx0238608eS1E02ftF+5Z7ycdAGK2wFEk+6WA3G0/6VsCiNhyFQeHG2pNu3bKQAx2A94kDrJ5H6VOJrOT6KtmPJtlkZQdJZSAfKRE1hwriGVVdJtwpGmANhsGiDtHI1LqswmPf3QrnRM6dBImIaH5bNzG9QtMIs6UpUEClK+UBBu8Q8araHejfXoIJWPd5kASZ2JmoHFLzWLCjvNNwvOkEGQzmVEiYUGAfQVlW/cW9f7tVuSoYBXGzCV8U8mIHL9WonCbD5Trfvlfu2IW2FjSw/SneesfCtUkuXoukWGfwK1dKk6l0rohDAZRyU+lZ8DhVmwSbSaSdiZJ/xE1NrGLonTBB9RsY8jyqnlKqsrbMlXXsEygt3iQZnP3lvofO6OQ5HaqWvfs5bJfIzu7yUwyDa1jZw5i5BBPWB6cxW3p9svi2d/vWwylTyYEH5ivzXdwMjhzDGvY11Utswa/oY22Ekhww2g7Hc+Hryr9L1jyLC3EZHAZXBVgeRBEEH4iumcFJUzZxT2fnWzl22cqhDNEsVIMbwASOv+VUtu9Y+3kqVDBCHJMAvIECT70bGK7LxH2OcNdT3K3cdz+O1dY/KHJEelfOH+xzhtrHuWihuXLikd9cMspIMFQICwd+W/UmsVgrsosZzO3YNtnZQDrOo7wQdIHlBG0/M1ItFo8QAPkDMfPrUPiWNm8OuKnELQSzui31BZHYcjqHKVB2IB57bGM+Fm27wLW2DAGDHn8655wlHZlKLWyRULMvsHW2unxyJmWXYknTEEchJI3I514yLbaHi6BbJJLzLKCZIBmNtwPLyMVg7O9leKcQstkYqoiMWm4zhDeI28OxIAjSOQmd+dWx43LRMY2VdrMU5tq2rF7duVVYK92yqRv+lsOfr6VsmVeCgah4SYYnkoIO59JgfOqrD7KtHd27tyxxC3JvW7wK6t+Y5ynkwkGQTzrFn5XELTJrxwonQSYKMzEAHXMLvyk9aSpypPXzwS1bPeRnWF0jvmhW0Ahp0kr8IYAcy2oCaw8UZLX3SWTfuXlJ/TY/QExzMCBtVhhdgXvu13NYIWiEtEbQABJII2A5CfjWt8a4Vd4XlI6HUoOq2/KQOan1gwfMH1qYShJ+MXb/ADsKm6TNr7Kdg0VBcy113GG1snZB0mObR8hWq5uU2JmNaZ7ndWWIQLpJCnddmEHaK6/hZK3baXE911DD4ETXKPahi6MzVH9ZbVvmJX+CisfTZZZMrU+yIScpUyWt5Smu7r0lmV31Mly3+iGVNgOW3LcGNzUzEypQ3bl1WtWyYIWNWnbUw+PIAdAfIVcdpex65oF5G7u8yCdvC+22r16T+Vah2M7M2spr9q/3iXLRHusB1YMCCCNiBV45ISg5Xrf2Cpqy44n2is2dO+vUJGgg7dJ36/yqh4J2juG4lslBbLc22KjeBIjfpJ610HhPYvEx7veorMwEAOdQHmQI5/GuXY/BzdzjjLtN1l+AUnUfkoP0q2GeOaaXS2yY+Ls3fJzQhDlj3URKrrGqepUEjy+vpUnJLaGKCX0nSD5xt+dROPdhrg8OC+i03v22dokfiBMzPUenyFHe49cxrndXrb61IFwly0gdVEAb856/wrBRmvodlUr0bEuZbhQ1xZYdWAJgb7bb+YqBbuM7W1tZAZRz0qCQADBY7giQBsBM+lVn/aGzF8BecshKTqJH4h6N1PSo+HxA5V9Ft6rPgh2VhLQNugmD8TuausbVkqLLDN4kqW2Fi5ORccfhGomQpBUiAABFW/C8AWVIks7nU7Hqx57dBWC1hrjoq24DM0a2EmTJJJ84ED1IqyMGR8j86pJ8UiG/gw3MoAkQS34VHNtuk7Hr8IrGHIl7raF6Bio0zA3MwW59Y3rHba6ZRO7XuyBvqOoQI6DTI8tVYs22yK126ytoOpVIhFPLmAWJ3O58+QqEuiKM2PmEWXuE61XUQ0adaqOflPMTyMT1rL7KfZ9/SKZF+492za1hbZU++fEWknnErv5k1A7E9lm4zkPaN9bdi0Bdfu0Mk3IlVB22IPiPxgzX6O4Bwazh49vHsLpt2xAkyTJkknqSSSfjXZih48m8I0WFKUrUuKUpQEXiXDrORbNu/bS7bPNXUMNuRg9fWtB7U+yWxdGrAf7Fc5MEBNu4OkrPhI6MPM7Hp0ilKsHJOHewnFCIL+TkO0zcCFURjPQFSR5TMn0rqXDcC3j2ks2UCW7ahVUdAPjuT6nc1Jqs7S4F6/jXLePfbHusPDdVQ0fXlPKRuOYoDlftg7QNeykw8RbYvY8XXyCfFbJkd2IHVSCQZBkbbTWn38O/fJOTk3GB27u392keRA9751Kb2dcatardrHQs5l8gX0YufObjBhO/4Z386+8Z7L8Q4TZs3L5GSLzaGCsfunJ8ALsNww6xAIjyJ58kJSfkq/kzkm+T1Zy7mKAy3Ga2vvW7japH6rNuGjkJg8o6i847wu3nYxWQQwD23G8GPCfgeR9Ca0bL7JZuSt27f8BVSbVqQ0x02MDbrzJith9l+WXw9J/4dwqPgYYfmTXDlikvcg+U+aMWqVpmX2dZDfZmsXARcx7htkHmATI/OR8qqva3iTbsXf0WKH9oSP8ACfrV8ljueJFhsmVa3/5lqP8AoP8AGvXbvE73BvDqo1j9gyf3ZqkZpZ1Nd/zsJ/WmW+A02rZ80X/CK1JLP2fjUj3cq2fhIEn80n9qtk7O3dWLjt52k/wioXafG8WNfHOzfUE/q3WCN+ZWs8bqbj82vz/JVcNovq592Wxh/S+Y0bJrPzZx/wDddBrTez5FrK4nef3UYE/ABmP5RTC6jP8Ab+SY6Zccf7T4+GQLpYu24RAGaPPcgAfE71pvEu8zsg3GssloqqIbkAqgMv4eetuQPQE1h4Vw/Mus2Y+MLneNqGpgHjpoVugHLzAEVccC7N8Q4vdHdB8XGRmV7zbHUvMaZBYg7QNgZk124cCi6jy+3ZpGNPgj5lkqLePiIq3shxbthRHM7sY6Dz6TNbd2q9macPwrV3GS5kXLNzvMg83cFCCyqOQViDHlJJME1svYX2XDCyftWRktk3lUrblNISRBO7GTEjoBJ59OjV2Qx+MaZrGNKj84Yl9Mi0GAlHHJgD1ggjlzqFn2WtIRZa3aQspmN18Q1bciI336T8um9sfZKMi493CyDim4dT29M22f9IaSCknnAM1o2N7MuL5l8W8nRj27JP3wMhj0KqrSxP7IAJ67Vl7DT40Z+27Kx7Y+8JvknTNwJpGwXaOqyJ3nr06V/CeDXuL5Fuzi96LemLj3VlLYG/NZk7CJ3JI3G8dOwPYJhhFF7IvvcBlimm2rDoNJDEfHV5/LqHBeFWsSwliwui1bEKvPmSSZO5JJJJ8zWkMXi7LxhRE7K9nLGBjpZsIohQHcKA1xgILMeZJPrty5VcUpWpcUpSgFKUoBSlKAUpSgFQOO8Jt5ePdx7olLqlT5jyI9QYI9QKn18mgOP8NZ9Gi7/W2mNq5/btnST8GjUPRhVDwHHGNnZVkbLdVb6Dy3Icf3j9Irb+2ON3HEwR7mbaLx/wCbY0qx+dtk/uVrvF8BzlYt+2CdBa3cj9B1ME+gYfmK8bJD28kodP8A6v8ARyyVNon8TChVuNA7pg+o7aR7rGf7DNWO3m2clXS3cVpUgjrBETB3I9eVO0FrXi3187Tj9w1rGH2fvZaLduuLKssoiLqcK4HvO3mOgHlWcIxcbk6KpKi57C3tWDZ5SoKbcvC7AfkBWXthdKYd5hzUAj5OprB2PxBYS9jgkizeIUnnpZEcTHXxGp3aWzrxMheptNHxCkj86Ovevq7D/UWIadx13qn4PY038zb3rqn4g2U/nNWPDnm1bPmin6qK9W8cK7uObxP7IgVmnVr82Roj8b4h9nsXLsSUXYebEwo+bECtrTilvgfD8W1dV7t99hbtAFrl1vHdO8bBiZY+YrQu3VgvhuA6W91Op20gQwPPz+G9RMLjnfXrN3Myci4wRksPfsLYtPr06jbIAkmAJO52rt9LJQxyklbNcbqLZv1/2pJchMPGuXb4nvVuHuksEGCHeCGM8gkyBzqP2F9oOXm5ncNZsXLIB7y9jm5otEAkAtcEPJgDT5zyBrnnabiLZV1eH8PAe7faLrJy9QSvoJZugWPOO+dmuCW8LGtY9oDTbUAmI1GPExjqxkn4124ZTmvKXH2NYtvllnSlK3LilKUApSlAKUpQClKUApSlAKVXdoeMW8PGu5N4+C0uoxzPRVE7SzEKPUiuM2+IZvF0N7KyLlnHuE6Mawe7BSY8bRqefXnz22AzyZY41cispKKtlv2+7fvfvNiYN/ubNsN9oyx+rGpLTeYkSQZk7ct+b8P4tj99OL/STXzzvWrs3WjrpHvD0NbZ2h4bj2sa1a7sC2LyKF331tpfcGZKFjJPMCrnsNlDhGQtjSGw8q5pFzSNdm40BA7AeK2x2BPuk8/Pmx545Zctr4KKakzX8LMys3KsvdzhfXF1xbe0LN5dY0kMgUSeXiM+76mtsqx9tXDLa4f25EAycV7bLcUQxUuFKkjcrDcj/nVaDO/nXL62DUk27M8qaZ5vW9Slf0gR9RFQOzdwtiWC3vd2oPxUQfzFWVQODJpRk/Ru3B8muMw/dYVyL9L/AD5MujxhrpycgfpLbf6h0/6B9KsLiagVPUEfUVXM+nMUf+JYO/8Ayrggf+4ayWuM47aiL1rw+94wIjrueXryqZJvlfYlnzs9P2XH1c+5SZ5zoE1YVqWT2lZr5Fp1W2FGnXbIFxpOqC0SAI5HzPKnZ3jt3JyirOndojErbVtOoMqjxsPFzblA+NaSwz5k/wByXF7LlOFLn8TxMW4A1m0rZN1DyYKQqA+ms7jqCa7BxDhlm/aNq9aS5aP4HUFduWx5R0PSue+ymz3uZxDJ2IVkxkPl3Y1XB/eI+ldNr1vTx8cSR0wVRRT8B7L4eFq+y49u0W94qPEfTUZMekxVxSlblxSlKAUpSgFKUoBSlKAUpSgFKUoDUfaxwpsnhWUizqVO8AAme6YORHWQpHxitH4W6vjWzZIVTbAQgTp8MDb0PT0rs1fnjj6X8PNyuG4Sxqud7aY7LZt3VDOOWwVjA/mYrk9Xic4prozyxtHjs52fNxzcy79y9dsXSNBcm2rLBUgHnsQenOI2qRasZHE+KrhICmPjOt283UhYMk+sgKPWem1nwXh1vBxyHuTubl2420seZ3+Qqw9kiXcviGRnqrJii19nQkR3pDgz+zB+EgedYen+vK5bS0UhzKzefaZjd5wrNXysM/8A6Y1/9NaFwa/3mPZf9K2p+qiut8QxhdtXLZ5OjIf2lI/nXE+w94tg2Z2KgoR5aGK/wFX/AKgvpT+5OZcIvahYQi7fHmyv8jbVf4oam1BXbJb9e0v7jt/8xXmLs50a/wC0FrqCw9kE3GZrAjn98vTyPh2NYrHZnJFtWc2WuL7tkoAiCIAW4AWDDz3HT1rac7E7zuztNu4HE+gIPzgmpVarO4wSRby4o1PA7KNcIfNcOQ+oWVg2xAIAMrLc/wDWtnOm2mwCqizAAAAA8hsKy1rvbXjdqxj3ULgXXtlVQHxePwzHQczJ8qi55ZJDmTo3v2IYxXha3W9/Ju3LzepL6Z+iCt+rn/s77V8Pt4nD8MZNo33sqAinVDlQzKxAhWkkQxBJ2FdAr3jsFKUoBSlKAUpSgFKUoBSlKAUpSgFKUoBXOe3fA3tZf29FL2mtC1f0iWt6WlbkcykGGj3YB5THRqVScFOLiyGrVHB+EcFPGeI3LFy5/uOKEd1Q/wBaXWVGodDvuOi7QTI7lh4iWUW3aVUtoNKqogADoAKgcD7O42Gbxx7Yt9/c7xwOUwBA8l5mOQLGrWmOChFRQiqVCuHcATu72fYP/CzLmkfquZX+ddxrjHFrXc8dzU6X7Vu+o/sqEb96aw9ZG8TKZV9JYVGfGJvLcnZbbJH9pkM/un61JpXjJ0copSlQCg7S9oxjMttTbFxwWm40KoBiSBuSTMCR7p3qiFi14r7abjMNTXTBnboeQEDkNoFbmuBaFxruhe8YQXjeB0noK0P2kcEt2ra3LIKNcuhWRSQjSpM6eQMqOXnXZ6eUG1BcN9mkafB0b2O9gbVu3b4jfUHIvDvLSgaUtI48MKNizKZk8gR1knq1YcOwLdtEHJFCj4KIrNXsHUKUpQClKUApSlAKUpQClKUApSlAKUpQClKUApSlAK5H7TwLXGMG51vWXst8FJZf3miuuVoXtY7EXeI27NzGcLk4zFreowGBgkT0MqCCduY6yKZI+UXH5IatUUVxwInqQPrXutP4jk8VGlcjh962tq4ly9dRWddCOC0aQQeUmGO01ttq4rKGUhlYSCDIIPUEc68TLhljryOSUXHZ7rzccKCSQABJJ2AA5mjOBzIHxNVPazKRMS/rYDVbZRJ3JZSAB5mTWcY20iqVluDWu9qsfvb/AA63Eh8y2D8JE/lNY+BdpcVMOwbl9ARbVWBaWlQAfCPF08utTexuQeKcTsNZRvsuETde4wIDOVIQDy3MwdyA3lv1emwzWVccI0hF+R3GlKV7B1ClKUApSlAKUpQClKUApSlAKUpQClKUApSlAKUpQClKUArnvtE7K2Ex7uTYNzHuKCx7htCOTuSyQVmd9QAY+dKVDSfDFGiey/2d4nEbLZGW1+48wR3kA+pOnVP7Vbjg+xbhiXizd/cVYi3cuDR+6oYj0mvlKkG35nYrh11tdzDx2bz7pRMCBMDfbbfyq2wcK3ZQW7NtLaDkqKFUfJRFfaUBnpSlAKUpQClKUApSlAKUp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36" y="3358357"/>
            <a:ext cx="21050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http://leadershipcriteria.com/wp-content/uploads/2_corn_clipart.sv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283" y="3200400"/>
            <a:ext cx="2592453" cy="202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438400" y="55626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brocoli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4232048" y="5410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Maiz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Choclo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Elote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6857153" y="4418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Patatas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871">
            <a:off x="5620583" y="5282633"/>
            <a:ext cx="2090174" cy="139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15200" y="5561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Remolacha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Betabel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8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-13527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Frutas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47" descr="https://encrypted-tbn0.gstatic.com/images?q=tbn:ANd9GcS3DQNczH2ztAFQJYkfYKmSovyrNfOTrusIkp9GK_MsLZJm0vt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" y="38100"/>
            <a:ext cx="173155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" descr="http://www.sabiask.com/images/Image/naran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166" y="949389"/>
            <a:ext cx="1954161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2" descr="data:image/jpeg;base64,/9j/4AAQSkZJRgABAQAAAQABAAD/2wCEAAkGBxQSEhUUEg8QEBUWEhUUFBUVEBQVFxUSFRQWFhUWFRUYHCggGBolHRQUITEhJSkrLi4uGB8zODMsNygvLisBCgoKDg0OGxAQGiwkICQsLCwsLDQtLCwsLCwsLCwsLCwvLSwsLCwsLCwsLCwsLCwsLCwsLSwsLCwuLCwsLCwsLP/AABEIAPsAyQMBEQACEQEDEQH/xAAcAAEAAgMBAQEAAAAAAAAAAAAAAwQCBQYBBwj/xAA+EAACAQICBwUGAwcDBQAAAAAAAQIDEQQhBRIxQVFhcQYigZGxEzKhwdHwI1JyBxRCYpLh8RVDojNTc4Ky/8QAGwEBAAIDAQEAAAAAAAAAAAAAAAECAwQFBgf/xAA2EQACAQMBBAcIAgICAwAAAAAAAQIDBBEhBRIxUUFhcYGRodETFCIyQrHB8AbhUvEzkiNDU//aAAwDAQACEQMRAD8A+4gAAAAAAAAAAAAAAAAAAAAAAAAFHTGlqeGpupVlZbEl70pboxW9mOpVjTjmReFNzeEfLK/bev8AvccQ29SLcfYxfd9k/ejzlknrPeluVjne8zc97y6jf93iobvmfW8JiY1YRqU5KUJxUotb4tXR1E01lHOaaeGTEkAAAAAAAAAAAAAAAAAAAAAAAAAAAAAAAA1+nNLwwtJ1J3eerGK2ylZtK+7Y8+Rjq1VTjlmSnTdSWEfItPaWqYmbqVJX3RS92MeEV93OPUqSqSzI6kIKCwjnsTIhBndfsn7S6sng6kspXnQb3S2zp+Oclz1uKN+0qfQ+407mn9S7z6obxpgAAAAAAAAAAAAAAAAAAAAAAAAAAAAAAA5n9olHWwUpfknCfnLUfwmzVvI5pdmDYtXiofHp187HMwdHJSxEiUQyj7eUJKcJOMoyUoyW2Mou8WuaaTLxeHlFHqfoTsV2jjj8LGqrKa7laK/hqpZ25PKS5NbzrU578cnNqQ3JYN8XKAAAAAAAAAAAAAAAAAAAAAAAAAAAAAAGu7R4V1cLXgldyozUf1arcfikY6yzTkupl6bxNM/POJqbb3T3p5NPgzjx1WUdRm30JoVYyk3CsoVIO04yV0084STTuk7Nb80zSuLt288SjlPg/uijlgs0OxGf4td2/LCNn/VL6GCe09Pgj4mN1eSO47JOngnqQgoU5WU+N9023m2vToWsdpTp1s1H8L0fVyfqa1ROWrO/PXGAAAAAAAAAAAAAAAAAAAAAAAAAAAAAAAhxj/Dn+iXozDcPFGb6n9iY8UfMtO6Ao17TlC0nk5Req3llfc9m9HiLW6qU1up6G85OPAq6B0HTwtTXhKq246staSa1W09iS2NIyXNedeG60uZT2jb1N9iqed+Pqc+DLNFexfJXB03ZrSl0qU3mvcfFfl6rdy6Hptj7Q3kqE+K+XrXLu6OrsMFSGNToT0BiAAAAAAAAAAAAAAAAAAAAAAAAAAAABr9OYlQpNb5pxS67X5fI5e17lUbaUemWi7+L7l+DLRjvS7Dk6mcJcn6WfzPGQ0aNqSKLRsGJo2koXjbl8TRzhmfGhQaMmSuAnbNOzWaa3MspNPKIwdZoTTSqWhUaU9z3T+j5HrdmbUVdKnV0n9/76vDktadPGqNydoxAAAAAAAAAAAAAAAAAAAAAAAAAAixWIjTi5SdkvNvguZguLiFvTdSb0X7hFoxcnhHH6Rxrm3OXguC3I8LdXU7qrvz7lyR0IQUVhEOGj+Hnvu/MwZ1DRUpRu0uZmk8Jsx41NoaRlKeIhaXXMvF6EYIrFskYPCU8EYOs0BpT2i1JvvpbfzR49T2Gydo+8R9nU+Zea9efialWnu6o3B2TEAAAAAAAAAAAAAAAAAAAAAAA2OAOT0vjvazyfdjlHnxkeF2pfu6q/C/gXDr6+/o6u86NGluR14mnxD1morj8TQjzMpsNWytwRBQp4KPe6J/T5mSs/hIitS+apYr4qOwtFjBXLEYPBkjBnQquElKLs07oy0a0qU1UhxRDimsM7nCYhVIRmtjV+j3rweR9Bt68a9KNSPB/vkc+Ud14JjMQAAAAAAAAAAAAAAAAAAAAAajtBjNWPs085LPlH+/1OBt299nT9jHjLj2f3w7Mm1bU8vefQc1UlZXPIo3jDAUrtyfh82XfIiXIuT2PowuJQr4FbfAmu+ASLRrkkeIWRKBUsWJFiSMHgIwdB2WxPvU3+qPpL5fE9P8Ax+5+ag+1fZ/jzNW4hwkdCemNUAAAAAAAAAAAAAAAAAAAGFaqoxcm7JK7MdWrGlBzlwSyyYxcnhHG4qu6k3J7W/JbkfPLm4lcVZVZcX5LoR14QUYqKKNd60lFcfiY4l1osmxhCySW4GFmFd919CY8QYYJZPqRXeqJRYMBJhV2MlEFMsTgAYBJBa0VV1K0H/NZ9JZfM3tm1vZXUJdePHQx1Y5gztT6Ac0AAAAAAAAAAAAAAAAAAAGg7RYy/wCGnzl13L5+R5bb97lq3j2y/C/Pgb1pS+t9xoas7K/3c80jdSMdHU7tyfTxe375l2RN9BfIMZBi3l1Zkp8Qe4Rd3xZirfMSTGIGNTY+jAKZYtgAYAICdiVJp5RGDtP35H0X3qBy/ZstG0UAAAAAAAAAAAAAAAABV0ljFShfe8ori/oaO0L2NpRc3x4Jc36czLRpOpLByE5Nttu7bu3xbPATnKcnKTy3qzrJYWEUsVO7tw9SYl4o2VCnqxS8+u8GGTyyQFSpi5ZpcF6mWmtCUixhl3V97zXq/OySQxgxnsfRgFMksCQADwEFv97Z1PfzF7M7M96csAAAAAAAAAAAAAAAixOIjTi5Sdkvi+C5mG4uKdCm6lR4S/cFoQc3hHJY7FurLWeXBcEeBvbyd1V35cOhcl+8TrU6apxwinXqWXPcaqRlSyQ4GnrS5LP6FyZvCNqQYDxgGvqSu2zOlhFsF+ku6uiNObzJgzKgxqbH0ARTBcEkAA8AJ/3Zm97nIx752x9EOQAAAAAAAAAAAAACHF4qNOOtJ24Le3wSNe6uqdtTdSo9PN9SL06cpvCOVx+OlVld5Je7Hcv7nhb6/qXc96WiXBcv76zq0qSprCKrZpGUoVqms/QsjIlg2WDpasebzfyJME3lk4KkWJnZW4+heCyyUimkZW8EmzOeQADCrsYJXEqklwCDwAMA6n/T+R773E5ftTZnVNcAAAAAAAAAAAAo6R0lGkre9LdFer4I5t/tOlaLD1l0L15Iz0aEqnYczisTKpLWk7vdwS4JHirm6q3M9+o8/Zdh04U4wWIkJrlyriat8l4kpF4oYKjrSz2LN/JFiJywjagwHgBSrTu/QzRWEXSGHjeS8/IrVeIsMvmmQAQRV3l4gtHiVwWAAAJKENaUVxkl5uxnt4e0rQhzaXiys3iLZ259NOIAAAAAAAAAADGpUUVeTSS3tlJ1I04uU3hLpJSbeEaLSGnL92ll/M1n4Ld4nmL7bzfwW3/b0X5fgb9K0xrPwNK3fNu73s8225PLeWbuMHhAK+Irbl4slIvGPSyvCDbstrLFm8G3o0lFWX+WDXby8kgKkWInZc2WisslIpmUuWcFDa/D7+Br15cEQy0a5B4AQYh7AWiRAsCQAC3oiF60Fzv5Jv5HR2RDfvKa68+CbMNw8U2defQzjgAAAAAAAxqVFFXk1FcW7IpOpGEd6bSXWSk28I1OM07FZU1rvi8o/VnCu9v0ofDQW8+fBer8u026dnJ6y0NHisVOo7zk3wW5dEeZubutcyzVlnq6F2L9ZvQpxgsRRCaxkDYBVrYi+S8yUi6jzK5JY2mDw+qrva/guBJgnLJZBQ8bAKNWd3czJYRdLBiSSbGlCySNGct55KGRUAAq1HdsGRLQxBIBB4Abbs5SvUb/ACx+Lf8Ak9D/AByk5XEp8l5v9ZqXksQS5s6Q9ocwAHjdtuRDaXEEFXHU47akFy1k35I1ql9bU/nqRXevsZI0py4JlKtp2mvdUp9FZfE5tXb9tD5My7sffH2M0bOb46GvxGnaj91Rh/yfm8vgcmv/ACC4npTSj5vz08jZhZwXHU1tWtKTvKTk+bv5cDjVa1Ss96pJt9ZsxiorCRgYywAIqmIS5/fEnBZRbKtSo3t8iS6SRgCTY4LC270tu5cOfUGCc+hFwGMEgrYmpuXiZILpLRXSQFyxLhYXd+HruMVaWI45kMumoVABjUlZAlLLKpBkAAABIOj7OUbU3L80vhHL1ue1/jtDctnUf1PyWn3ycy8lmeORtj0BpnzHSXaatPSMqUK840o1JRcYuy/Di1LZnnKL8zg7SuqkKc3CTXQvt6nSoUYuKytTZurrZuV3zd2ePnKUnmTy+vU3FHB6QAAYua4rzAwzCWIjxv0GCd1kcsVwXmTgtuEM6je1klkkjAEgA2GDwlu9LbuXDmwYZz6EXQYgARVqlupeMckpZKhlMgAL9GFl6mlUlvSyUZmYyAAQV5biS8UREFwCAAexjd2WbeS6loxc5KMeL0DeNWdnhqOpCMVuSX1Z9Ot6Ko0o010JI4U5b0nIlMxU+W4nsbUwmKnX9p7ajOMtWT9+M5yTamtmxPvLbfYsr+a23RlCimtVnXzOraVVN46cEx5c3wAAAAAAAAD2KvkswDZYXCaubzfp/cGCc86ItAxgAwq1LL0LRjklLJTk77TMlgueAknwtO7vw9TDWnhYKstmoVAB5KVkCUslVgyngAAABstA4bWqaz2Qz8d3zfgdzYFr7W533whr39Hr3Gpdz3YY5nTnujlAAwrUlOLjJKSas0UqU41IuEllMmMnF5RxemNCyotyjedP82+P6vrsPGbQ2VUtnvQ1hz5dvqdmhdRqaPRmqOQbQAAAAABLRouTyXjuQKyklxNlh8OobM3vYMEpORMCoAI6tW3UtGOSUslSUr5szJYMmDwA9jG7siG0llkGwhGysaMpbzyyp6VIABBWncGSKIwWAB4AADrNEYX2dNJ7X3pdXu8EfQ9k2fu1sov5nq+19HcjjXFTfnlcC6dMwAAAAA02P7O0qmcfwpcleP8AT9LHHuti29Z70PhfVw8PTBuUr2cNHqjS4js3Wj7qjUXKVn5SscSrsK5h8uJd+Pubkb2k+OhUloiuv9mfgr+hqPZd2v8A1syq5pP6kePRVa13Sklxdo+rKy2dcwjvSjhc20vuyfeKfBM9oYDfLyXzZpCVTkXoxtklYGLJ6AACCrXts8zJGHMsolZsyFwAAC5hqVld7X6GpVnl4RVkxhIABhVnYExWSuDIAAAADYaFwntJ3a7sc3ze5ffA7Ww7H3ivvyXwx17+hfn/AGa11V3IYXFnUHvDkAAAAAAAAjrVoxV5SUer9DDWuKVGO9UkkustGLloka3E6ZWynG/N7PBHAuv5AlpQjnrfDw4+ODaha/5M1VevKbvKTfy6Lceer3NWvLeqyb/HYuCNuMIxWEiMwFgAYTqpfQsotkpZK1Ss3yRkUUi6WCMsSAAAT4alfN7PVmGrUxoiGy2ahUAHkpWBKWStJ3BkSPAAAAD2EG2kldt2S5lqdOVSShFZb0RDaSyzrsBhVSgo79rfGW8+kWFnG0oKmuPS+b/fI4tao6kt4sm4YgAADCtWjCLlOUYRWblJpJLm3sIbSWWSk28I1ce0dCet7KarOLs9W9k3s71rPwucy92tStlhLeb4JcPH/ZnhbTfHQq1tK1JbGoLkvmzztfbd1U+VqK6vV/jBsxtoLjqUpSbd223xbuzlSlKb3pNt83qzOklojwqSeSkltaROGMEUsQt2ZZQZbdZDOs3y6F1FIsoojLEgAAAAko0tZ8t5jqT3UGy8kabeSgIAbsAVpzuDKlgxBIAAAAN9oDA2/Eks37nTiev2Bs7dXvNRav5ezn39HV2nNvK2fgXebo9OaAAAAAOd/aBV1cBXf/jXnVgvma91/wAT7vuZ7f8A5F+9B897B4v/AK6yfepvzU/oeU2pDLj3/g6cVk6v95fBHK3EW3UYuu+PwJ3ETuoxdRveycInCMSQAAAAAAADOlS1n6spOaig2XoxsrI0m23llD0gBuwBWqTuDIlgxBYAAAAF/RGA9rK79xbeb4HY2Ps13VTfn8kePW+Xr1dprXNf2ccLizqEj3yWNEcc9AAAAABU0ro6niaUqVaOvCVrrWcdjUlnFpqzSZWcFJYZaMnF5RyGE7BrCOrPD1alSM9T8OdnKOrr+7JW1vf2NXy2s4m1NnTqQUqWuM6dOuOHhwN2hdLOJkTR5fg8G+AAAAAAAAAZ0KMpu0IuT5L14GSlSnVlu002+r907yJSUVmTNg9GKmr1Zd7dCL/+pbl08zYuaELSP/neZPhBfeT6F2avofSsKrOfycOfoeJW2KxxJScnlmQFQeSlYEpZK853BkSwYgkAAAAFnAYN1ZWWS/ifBfU3tn2M7yruR4dL5L15emTFWqqnHLOroUVCKjFWSPodChCjTVOCwkcWc3N7zJDKVAAAAAAAAAKmM0dTq+9HP8yyfnv8TTubGhcazjrz4Px9dDLTrThwZqMR2cf8FRPlJW+K+hxq2wZLWlPPU/VehtwvV9SKFTQ9Zf7d+jT+dznz2Vdx+jPY1658jOrmk+ki/wBPq/8Aaqf0sw+43P8A85eBf21P/JGcNFVnspS8bL1ZeOzbuXCm/JfdkO4pL6i3R7PVH7zhDxu/JZfE3Kew7iXzNLzf73mGV5BcMs2OG7P04+85VHzyXkvqdOjsShDWbcn4LwX5bNed5N8NDLFY6NNalJRXRKy+rNPaG2KVtF0bVLPNcF6vy58iaVCU3vTNRKTbu3d8TyM5ynJyk8t9JvpJLCPCgMZ1LdQSlkrylcGRLB4CQAAAAT4PCyqS1Y+L3JcWbdlZVLupuQ730JGOrVjTjlnVYPCxpx1Y+L3t8WfQbS0p2tJU6f8At8zjVKkqkssnNoxgAAAAAAAAAAAAAAAAAGFaqoq8mkjDXuKdCG/UlhfviWjByeEaXG6Sc8o3jH4v6Hjdo7cqXGadL4Y+b9F1ePI6FK2UdZas15wTZDdgCGdbgC6jzIgXAAAAAALGCwcqsrR2b3uS+9xu2NhVu6m7Dh0voX98kYqtaNNZZ1ODwsacdWK6ve3xZ7+0s6drT9nTXa+l9px6lWVSWWTm0YwAAAAAAAAAAAAAAAAADX43ScY5QanLNPO6TWTvbfyOHtTbMbV+zprM/JdvX1GzRt3PV8DTVqspO8m2/vZwPGV7irXnv1ZZf7w5dx0IwUVhIjbttMBcilW4Aso8yJu4LYPASAAAAAAX9HaMlVzfdhx4/p+p19m7IqXb3pfDDnz7PXh28DWr3Maei1Z0tChGEdWKsvvae5oUKdCChTWEjkznKbzIkMxUAAAAAAAAAAAAAAAAAA5T9pFapDCqVOpKC9ooz1Xa8JJrNrO17K3M1btyUMp9Ops2u656o47sJpG8KlL8slOP6ZZNLo4/8jxm2KO7KNRdKx4fvkdKOp07qvocYybqMAWAAAAAAABlTg5OyTbe5IvTpTqyUILLfQQ5KKyzeaP0JbvVc/5d3i9/Q9Zs7+PqOJ3Or/x6O/n2cO051a8zpDxNykemSSWEaB6SAAAAAAAAAAAAAAAAAAAAartRo14nC1aUba0ody7steLUo3e7OKMdWG/BxMlKe7NM+YaB7JaQw2LjOWFbptShOUatKSUWrp21tb3ox3HC2hs+rVt3FLLWq/ezJvwuKeeJ1sotOzTT4NWZ4ycJQe7JYfI3U01lHhUkAAAAElGjKbtGLl0Rmo21Ws8U4t9hWU4x+Z4NphdBSedSWquCzfnsXxO/afxypLWvLC5LV+PBeZp1L2K+RZNzhsLCmrQilxe99WeotrOjbR3aUcfd9rNCpVlN5kyc2TGAAAAAAAAAAAAAAAAAAAAAAAAACOtQjP3oxl1SZhq29KssVIp9qyWjOUfleDVY/R1OOyFv/aX1OHe7KtILMYY736m5RuKkuLNJWik8jydzTjCWInQi8otYPDxltV/FnSsrSjUxvxz3sxVako8De0NG0kr+zi+t5ep6mhsqzgsqmu/X75OdO4qv6i5GNskrHSUVFYRgbzxPSS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665">
            <a:off x="7222863" y="44264"/>
            <a:ext cx="1689512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914400"/>
            <a:ext cx="1752600" cy="115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925" y="241125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04" y="2819400"/>
            <a:ext cx="1984633" cy="17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170" y="20574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https://encrypted-tbn3.gstatic.com/images?q=tbn:ANd9GcRPJDn-HiS9XGx1cpCHvY1PJbUIrIFmOf8YT9oYpW6sfRtwQOO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4" y="26321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encrypted-tbn2.gstatic.com/images?q=tbn:ANd9GcQO45_fyVZyJDlo0uxW7ectbrlRbo6sS4R28MaL60DICVmaIS0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194" y="4681320"/>
            <a:ext cx="1624781" cy="152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36" y="4572000"/>
            <a:ext cx="1698864" cy="169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7" descr="data:image/jpeg;base64,/9j/4AAQSkZJRgABAQAAAQABAAD/2wCEAAkGBxIHBhQSExMWFhUUGBUVGRcYGBsfHBsaHRQYGhUXFBYfHSghGR0mHhcWIzYiJikrLi4uGh8zODMtOCgtLisBCgoKDg0OGxAQGiwlICQsLC0sLS8sLCwsLCwsLC0sLCwtLCsvNC8tLCwvLCwsLC8sLCwsLCwsLCwsLjQsLCwsNP/AABEIAQsAvQMBIgACEQEDEQH/xAAcAAEAAgIDAQAAAAAAAAAAAAAABAYFBwECAwj/xAA8EAACAQIFAgMFBAgGAwAAAAAAAQIDEQQFBhIhMUEiUWEHE3GBkTJSobEjM0JigsHh8BQVFnLC0ZKisv/EABoBAQADAQEBAAAAAAAAAAAAAAACAwQBBQb/xAAlEQEAAgIBBAEEAwAAAAAAAAAAAQIDESEEEjFBIkJRgZEToeH/2gAMAwEAAhEDEQA/AN4gAAAAAAAAAAAAAAAAAAAAAAAAAAAAAAAAAAAAAAAAAAAAAAAAAAAAAAAAAAAAAAAAAAAAAAAAAAAAAAAAAAAAAAAAAAAAAAAAAAAAAAAAAAAAAAAA8MTjKeF/WVIQv96SX5s6Vcxo0KSlKrTjF8pucUn8Hfk53QbSgVbHa5w+Dx6hxUptfrKUlK3nujxb5NliweMp46hvpTjOL7xaa+D8n6Ea5K2nUS5Fol6VKkaaW5pXaSu7Xb6JerO5rrXmGnjNb4GmpytK1o9otVLyqRX3tv8A8I2KK33aY+ycxqIkABNEAAAAAAAAAAAAAAAAAAAruaawoZdiHBwquS/c2r0+007eqTRxnurIZXW2RpynLzfhj8pNeL5K3qa9x+JnjK0qtVuUpPt+EYry9Dz+q6yKfGk8qcmTXEJOoM9q55UW6MIxTvFJK/zm+X8rL0MLKlyZGjRc6d2rPyOtbCqUbNHk2yza27TyzzO55YppSXBO07m8shzWNVN7G0qkfvR78ea6r+rPOdBQXCsRqsS2l9TuHYnTZOWRWd6/q4leKlhacKEJLo5yTlJxfoqkov4ouRovLs9xOTxtRquEb7nG0Wm+7aafkXfS3tDjja8aOKUac5cRqR+w32Uk/sP1u18D1sPUUnieJlqjLFl9ABrTAAAAAAAAAAAOlOtGpJqMk3F2aTTs/J+R3NTzwktP+1WlOTahWq1JblwpKsqijF+aVScVZ94p+RXkv2648zpKtd7bYABYiHE5KEG20kuW30S7ts6++jutuV/K6MRqvCRxWTzc5zjCEZT2xaW5pXipXTur9v6EL21WZhyZ4U3VeaLNs2tF3p01ti10bfMpfkvkRMPRuY+jGTp+G133fb19TM5dRdOmk3f1PmM+SbzNp9sNp3O3eOH4ITi54iat4YtK/rtTdvqWGhSU48EfE0tplrk5R2reJpWMXWp3q37Jcfz/AJGexSTMRXXJrx2ShjqsSDWjdGRrIgVVaTNdEobd9mefPN8ldOo71KFotvrKDX6OT9eGv4b9y4Gl/Zbjf8Lq5QvxWhOFvVLen/6S+pug9jBbuo1Y53AAC5MAAAAAADiUlGN3wlzcDkrWvNPf5/k3g/XUrzptOzv+1FPteys/NRMtPEyrfZe2PZ28T9eeI/Czfw6HTxffn+H5WsU3tW0a1wlXccwgaR1Es5yJVKj21af6OtG1mqi4do9fFw0vW3VMnTbxLvNcdodrfveb/BdvNx8PltLD4ydWMF7ypZznZXlZWV7JLu/q/NkshuZjUpdsbQc1x1DKMvlVrOMKcera+iSSu2/JEbCSo6iyJTp740qyfFnF8Sad4PhO8fIr/tE0ritU47CwpzhChTc5VHJu6k9qjJQt4mo7kuV1fmTdW5itGaKboqzgoUaV+fE+Nz82lul6tHJrE+XZiJQcbpqrl73Q/SQ9F4l8Y/8AR40ZNwsu/wDbMj7L6tbEaTjOtOdRznUcZTk5ScbpPl823KdjO5jlMMYrpbZ/eXf/AHLv+Z5ufoO6N4/0y5On91YbDVPdw6nliqlyPiFLCVXCas1/d16EDEYx/wCJUezTd/h/aPI/imLalj1qUaVL3W5t3cm38OeEjGYuVk2ZDE1bmMrSuaqJQiTlugn5kKsS6vQgz4RrolCdpXFxwGqMPUm7RjUV35Jpxbfp4j6BPnrTeXRzjUNGhO+2o2pW62UJSdn8jf2BpSoYKEJS3SjGMXLzaik3b1Z6nS77ZaMXh7gA1LQAAAAAKpq/M0s5weDT/XVN9T/ZC7jF+kppf+DRazTHtDxk8B7QVVu26aoyj6RXO1fNy+rKc9tURtOobMzalWr5ZVjQmqdaUJKnOSuoyt4W1zf6P4PoUvSeDz3CZvFYqrGdG737nB3VnzScbSTvbqkuty84TERxeFjUi7xmlJfBo65hjqeW4KdarNQpwV5SfRL+bvZWXLbIeV6QCq5Jr/BZ3mUaFJ1d07qLlTajJqLk1f8AZ4TfiS6FqDoY7Pskoagy/wBziIOUN0ZWUnF3XRqUWmurXzZkQBWtbZp/pPRdSpQhGPu406VNJLbDdKMIu3S0U7272SKj7H6WIzDH1cZVnVlBwcFOc5NTk5Jvam7NR29UrJysujS2lKKnGzV0+zI+Y4n/AAGW1Kipyqe7hKSpwV5S2xbUILzdrBx4Z1lqzDC2XE1zF/yfozXleo6dRpq0lw/PjseOU4zPNV5jubqYSlftT2Rir9t8d1V/VN/dRYteZb7qaxEVxLwz+PZ/Mw9XgifnH5Zs+Pcd0Kni67jG/wBTwqyE5kepMx1qyulSdyHVkek3ZsjtOpUUUm22kkldtt2SS7s0VhKFu9lGG9/qxTadqdOpJPsn4Y9fhN/U3OVv2f5XDLdLUHFeKrFVpPu3OKdvktq/hRZD1sNO2jTSNQAAtTAAAAAA037ZKSpajpzTu50Y3j3VpzSk/R3t/CzchSPadkFHE5BVxO2Ma1PbP3j6tLhwv6puy87FWau6I3jcMJ7Lc/8AeUHhJvmN5U791+1H5dS+YzC08dhZU6sIzhNWlGSTTXk0z56w2KlhMVGcJbZxalFrqmjdmkdSw1Dgb8KrFLfD/lH0Zlx29S7iv9MpuVZBhcok3QoQpt8XS5t5bnzb0OcFnmHx+Y1KFKqp1KSvNRTsubW3W2tp8NJtruds/oVsTklaGHkoVp05xhJuyUmrJ3SdvjYwfs+0j/pXLWpyU61S29xvtSXSEL8tcvmyvxwrIuXrWDEU9R4erqF4KLcqsYuUrLwxtztlL71uyv05s+DLgAABVda6zWlJQUqE6m9NqV9sOHzHftl4u9uODtkuf0db6YrTpxlFLfTlGVuJqKktslw1yufwRm8fmGHws4061SlF1L7Y1JRW6zSdk+vLX1RLhTjCntSSXklZfQ5MbjTkxuNNGyqEeVS7ZP1LgXlOc1KT6X3R9YvmP9+hh5TPOirztadqky+ezXTVWnmtHFVKa93KnVlBvqmnBRk123Kcreib8jF6M0XUz6Pv5+CkpR23X6y01vSX3Utyv3fHZm6krI3dPh+qVuOnuSEVCCSVkuEl2XZI5ANq8AAAAAAAAOs4KpGzSa9UdgBor2hadeSZ1KcKco0KsrwfG1SavKEbPhLm10uLpXtcr2WZhUy7Fxq0p7ZRfX80/Neh9FZvllLOMvnRqxvCa+afaUX2afNzQmotPzyHM5UpeKMX4ZpNRfF16bkmrrsYc2Pt59KbV1y2rpLVVPP6O1+CtFeKHZ/vQ816dixGgMJVlh6ylCTjJcpp2aNmae1xCvSUMT4Jrjfbwv1f3X+BCmaPFltMvqzjQOi56dr1q+IqRq4iq5cxvtSlLdJ3aTcpOzfHHRX5bn+0apVo6NxE6MpRnBQm3CTjLbGpF1LSXKW1O/pcsGHxMMVC8JxkvOLT/I9JRU4tNXT4afRrumi+NTHC5g9D5y8+0vRry+01KMn5uE5Qcvntv8zwznVsMq1XhcE6bbxC5ne2xtuNJbbeLdKMl1VuOpnMvwNLLcJGlRpxp043tCKsldtuy+Lb+ZiM50vTzXUOGxblaWHd3G199m5U1e/htKTfR36cHXXnrXSVPVWDinL3dWnu93USva9t0ZRut0XZcXXReqfvozKa+SZDGhXrKrKDkoyV+IX8MeeXbn4Ky7GcAGsPaxg3TzGlWS4nHY36xd0vo/wIehdFy1DP3tXdDDq6uuHUflD91PrL5Lu1sjO8HQzVU8PWW5znGShze0WnJ8cpWur8dUiwUqcaNJRilGMUkklZJLhJLsiGPDFrTMs1scd0y8Mqwf8Al+V0qN7+6pwp389sUr/gSgDZHCYAAAAAAAAAAAAAETM8upZrg3SrQU4S7Ps+zi+qa80SwJjY07qPQNbJqkqlFOtSfN0rziv34rqvVet0itw+0rLjzPoYrubaNw2aYiVSW6M5W5hZWfna1m33buzBm6TfNP0rmn2arwdaeGqboScX5p2LNl+sa8I2ltqW4u1Z/VHOO0BicLVcqco1Y9kntl803b8TFf5fWpVZRdKe6FlJKLdrq6u1wro869cuKfcI/Kq0Q1okvFR+kv6Hd62pLrSn9UVGOHquC3U5Xfba+vZdOWSKOncZim3GhO1v2lt+P2rXJUz9RPEc/j/Ev5LrBV15TiuKM38ZJf8AZ5YXU2Mz7Ee7wtCMfOcm2oLzk7WXw5b8j3yj2ercp4md+n6OHC+Ep9fol8S6ZdgKeW4RU6cdsVey+Lu7vubsWLNfm86j+0om8+ZQ8iySOU03JydStPmpVl1l6L7sV2ijKgG+tYrGoSAAdAAAAAAAAAAAAAAAAAAADiMVG9klfl+r82cgDhq5y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394" y="4287541"/>
            <a:ext cx="1981356" cy="279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77366" y="1370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manzana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1295400" y="2057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naranja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4572000" y="198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Fresa 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Frutilla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6858000" y="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Banana(o)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guineo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381000" y="457740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Piña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2286000" y="4494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sandia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4872036" y="4377735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mango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953375" y="4114800"/>
            <a:ext cx="103822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uvas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7" name="AutoShape 30"/>
          <p:cNvSpPr>
            <a:spLocks noChangeAspect="1" noChangeArrowheads="1"/>
          </p:cNvSpPr>
          <p:nvPr/>
        </p:nvSpPr>
        <p:spPr bwMode="auto">
          <a:xfrm>
            <a:off x="1219200" y="604685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mora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8" name="AutoShape 30"/>
          <p:cNvSpPr>
            <a:spLocks noChangeAspect="1" noChangeArrowheads="1"/>
          </p:cNvSpPr>
          <p:nvPr/>
        </p:nvSpPr>
        <p:spPr bwMode="auto">
          <a:xfrm>
            <a:off x="3509194" y="62105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maracuya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9" name="AutoShape 30"/>
          <p:cNvSpPr>
            <a:spLocks noChangeAspect="1" noChangeArrowheads="1"/>
          </p:cNvSpPr>
          <p:nvPr/>
        </p:nvSpPr>
        <p:spPr bwMode="auto">
          <a:xfrm>
            <a:off x="6267394" y="62105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guanabana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5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2569</TotalTime>
  <Words>135</Words>
  <Application>Microsoft Office PowerPoint</Application>
  <PresentationFormat>On-screen Show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La fecha es el 21 de octubre del 2014</vt:lpstr>
      <vt:lpstr>Repaso de vocabulario</vt:lpstr>
      <vt:lpstr>Repaso del Vocabulario</vt:lpstr>
      <vt:lpstr>Vegetales/ Legumbres</vt:lpstr>
      <vt:lpstr>Frutas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25</cp:revision>
  <cp:lastPrinted>2014-03-25T14:21:17Z</cp:lastPrinted>
  <dcterms:created xsi:type="dcterms:W3CDTF">2011-02-08T18:25:43Z</dcterms:created>
  <dcterms:modified xsi:type="dcterms:W3CDTF">2014-10-21T18:21:35Z</dcterms:modified>
</cp:coreProperties>
</file>